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9" r:id="rId4"/>
    <p:sldId id="260" r:id="rId5"/>
    <p:sldId id="261" r:id="rId6"/>
    <p:sldId id="262" r:id="rId7"/>
    <p:sldId id="287" r:id="rId8"/>
    <p:sldId id="265" r:id="rId9"/>
    <p:sldId id="266" r:id="rId10"/>
    <p:sldId id="267" r:id="rId11"/>
    <p:sldId id="268" r:id="rId12"/>
    <p:sldId id="269" r:id="rId13"/>
    <p:sldId id="289" r:id="rId14"/>
    <p:sldId id="270" r:id="rId15"/>
    <p:sldId id="280" r:id="rId16"/>
    <p:sldId id="271" r:id="rId17"/>
    <p:sldId id="284" r:id="rId18"/>
    <p:sldId id="272" r:id="rId19"/>
    <p:sldId id="274" r:id="rId20"/>
    <p:sldId id="275" r:id="rId21"/>
    <p:sldId id="276" r:id="rId22"/>
    <p:sldId id="288" r:id="rId23"/>
    <p:sldId id="278" r:id="rId24"/>
    <p:sldId id="282" r:id="rId25"/>
    <p:sldId id="283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1BFE-2181-470C-A6CE-59BDF674453C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E1CC-E106-4F55-B87C-32B8ECFE1B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68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1BFE-2181-470C-A6CE-59BDF674453C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E1CC-E106-4F55-B87C-32B8ECFE1B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067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1BFE-2181-470C-A6CE-59BDF674453C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E1CC-E106-4F55-B87C-32B8ECFE1B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731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1BFE-2181-470C-A6CE-59BDF674453C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E1CC-E106-4F55-B87C-32B8ECFE1B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15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1BFE-2181-470C-A6CE-59BDF674453C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E1CC-E106-4F55-B87C-32B8ECFE1B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17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1BFE-2181-470C-A6CE-59BDF674453C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E1CC-E106-4F55-B87C-32B8ECFE1B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714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1BFE-2181-470C-A6CE-59BDF674453C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E1CC-E106-4F55-B87C-32B8ECFE1B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57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1BFE-2181-470C-A6CE-59BDF674453C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E1CC-E106-4F55-B87C-32B8ECFE1B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865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1BFE-2181-470C-A6CE-59BDF674453C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E1CC-E106-4F55-B87C-32B8ECFE1B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85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1BFE-2181-470C-A6CE-59BDF674453C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E1CC-E106-4F55-B87C-32B8ECFE1B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25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1BFE-2181-470C-A6CE-59BDF674453C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E1CC-E106-4F55-B87C-32B8ECFE1B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33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C1BFE-2181-470C-A6CE-59BDF674453C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3E1CC-E106-4F55-B87C-32B8ECFE1B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349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2"/>
          <a:stretch/>
        </p:blipFill>
        <p:spPr>
          <a:xfrm>
            <a:off x="911132" y="0"/>
            <a:ext cx="10038807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033450" y="4632326"/>
            <a:ext cx="8547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Herzlich Willkommen!  </a:t>
            </a:r>
            <a:endParaRPr lang="de-DE" sz="54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9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0" t="6730" r="15606"/>
          <a:stretch/>
        </p:blipFill>
        <p:spPr>
          <a:xfrm>
            <a:off x="1733008" y="2403"/>
            <a:ext cx="8255724" cy="685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6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8"/>
          <a:stretch/>
        </p:blipFill>
        <p:spPr>
          <a:xfrm>
            <a:off x="952500" y="0"/>
            <a:ext cx="9280071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3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" t="9490" r="169" b="-759"/>
          <a:stretch/>
        </p:blipFill>
        <p:spPr>
          <a:xfrm>
            <a:off x="591892" y="65314"/>
            <a:ext cx="10943448" cy="67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8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"/>
          <a:stretch/>
        </p:blipFill>
        <p:spPr>
          <a:xfrm>
            <a:off x="818606" y="0"/>
            <a:ext cx="1019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4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6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4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5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r="5790"/>
          <a:stretch/>
        </p:blipFill>
        <p:spPr>
          <a:xfrm>
            <a:off x="1375954" y="0"/>
            <a:ext cx="9039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0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3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5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0"/>
            <a:ext cx="10287000" cy="68580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9257211" y="4014652"/>
            <a:ext cx="296092" cy="4963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75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2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80903" y="809899"/>
            <a:ext cx="8630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2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Wir freuen uns auf Dich!</a:t>
            </a:r>
            <a:endParaRPr lang="de-DE" sz="52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44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:\Kindi Kiwi Bild 20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11" y="444138"/>
            <a:ext cx="10667999" cy="6296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39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t="635" r="253" b="-635"/>
          <a:stretch/>
        </p:blipFill>
        <p:spPr>
          <a:xfrm>
            <a:off x="1210491" y="0"/>
            <a:ext cx="9527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2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6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r="4562"/>
          <a:stretch/>
        </p:blipFill>
        <p:spPr>
          <a:xfrm>
            <a:off x="2063931" y="0"/>
            <a:ext cx="8804366" cy="685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6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4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" b="8171"/>
          <a:stretch/>
        </p:blipFill>
        <p:spPr>
          <a:xfrm>
            <a:off x="952500" y="557348"/>
            <a:ext cx="10058400" cy="59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8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8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r="4518"/>
          <a:stretch/>
        </p:blipFill>
        <p:spPr>
          <a:xfrm>
            <a:off x="1724296" y="0"/>
            <a:ext cx="8821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7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Breitbild</PresentationFormat>
  <Paragraphs>2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Segoe Print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Stadt Senden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nageln</dc:creator>
  <cp:lastModifiedBy>nageln</cp:lastModifiedBy>
  <cp:revision>22</cp:revision>
  <dcterms:created xsi:type="dcterms:W3CDTF">2023-05-22T09:38:21Z</dcterms:created>
  <dcterms:modified xsi:type="dcterms:W3CDTF">2023-05-24T10:13:13Z</dcterms:modified>
</cp:coreProperties>
</file>